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2.jpeg>
</file>

<file path=ppt/media/image3.jpe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12" name="본문 첫 번째 줄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여기에 인용을 입력하십시오.”"/>
          <p:cNvSpPr txBox="1"/>
          <p:nvPr>
            <p:ph type="body" sz="quarter" idx="22"/>
          </p:nvPr>
        </p:nvSpPr>
        <p:spPr>
          <a:xfrm>
            <a:off x="2387600" y="6054141"/>
            <a:ext cx="19621500" cy="871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“여기에 인용을 입력하십시오.” </a:t>
            </a:r>
          </a:p>
        </p:txBody>
      </p:sp>
      <p:sp>
        <p:nvSpPr>
          <p:cNvPr id="9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532241774_2880x1920.jpg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Northern Lights display over a snowy landscap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8" name="슬라이드 번호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</p:spPr>
        <p:txBody>
          <a:bodyPr anchor="b"/>
          <a:lstStyle>
            <a:lvl1pPr>
              <a:defRPr sz="2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532241774_2880x1920.jpg"/>
          <p:cNvSpPr/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제목 텍스트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제목 텍스트</a:t>
            </a:r>
          </a:p>
        </p:txBody>
      </p:sp>
      <p:sp>
        <p:nvSpPr>
          <p:cNvPr id="22" name="본문 첫 번째 줄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텍스트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532204087_1355x1355.jpg"/>
          <p:cNvSpPr/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제목 텍스트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제목 텍스트</a:t>
            </a:r>
          </a:p>
        </p:txBody>
      </p:sp>
      <p:sp>
        <p:nvSpPr>
          <p:cNvPr id="40" name="본문 첫 번째 줄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7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532205080_1647x1098.jpg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7" name="본문 첫 번째 줄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본문 첫 번째 줄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532205080_1647x1098.jpg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532204087_1355x1355.jpg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532241774_2880x1920.jpg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본문 첫 번째 줄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Northern Lights display over a snowy landscape" descr="Northern Lights display over a snowy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341916" y="2046911"/>
            <a:ext cx="20428066" cy="11490788"/>
          </a:xfrm>
          <a:prstGeom prst="rect">
            <a:avLst/>
          </a:prstGeom>
          <a:ln w="25400"/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28" name="직사각형"/>
          <p:cNvSpPr/>
          <p:nvPr/>
        </p:nvSpPr>
        <p:spPr>
          <a:xfrm>
            <a:off x="2367177" y="11242147"/>
            <a:ext cx="20377430" cy="1620848"/>
          </a:xfrm>
          <a:prstGeom prst="rect">
            <a:avLst/>
          </a:prstGeom>
          <a:ln w="508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b="0" sz="3200"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29" name="GenAI: Image"/>
          <p:cNvSpPr txBox="1"/>
          <p:nvPr>
            <p:ph type="title" idx="4294967295"/>
          </p:nvPr>
        </p:nvSpPr>
        <p:spPr>
          <a:xfrm>
            <a:off x="1270000" y="256607"/>
            <a:ext cx="21844000" cy="1557437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GenAI: Image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X2Download.app-Using the new Outpainting capability of DALL-E 2(720p).mp4" descr="X2Download.app-Using the new Outpainting capability of DALL-E 2(720p).mp4"/>
          <p:cNvPicPr>
            <a:picLocks noChangeAspect="0"/>
          </p:cNvPicPr>
          <p:nvPr>
            <p:ph type="pic" idx="2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159033" y="2150029"/>
            <a:ext cx="18065934" cy="10162089"/>
          </a:xfrm>
          <a:prstGeom prst="rect">
            <a:avLst/>
          </a:prstGeom>
        </p:spPr>
      </p:pic>
      <p:sp>
        <p:nvSpPr>
          <p:cNvPr id="132" name="Out-painting by DALL-E 2…"/>
          <p:cNvSpPr txBox="1"/>
          <p:nvPr/>
        </p:nvSpPr>
        <p:spPr>
          <a:xfrm>
            <a:off x="8244363" y="12355925"/>
            <a:ext cx="7895274" cy="1290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5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Out-painting by DALL-E 2</a:t>
            </a:r>
          </a:p>
          <a:p>
            <a:pPr>
              <a:defRPr sz="35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(Van Gogh, Monet, Monch, Hokusai)</a:t>
            </a:r>
          </a:p>
        </p:txBody>
      </p:sp>
      <p:sp>
        <p:nvSpPr>
          <p:cNvPr id="133" name="GenAI: Image"/>
          <p:cNvSpPr txBox="1"/>
          <p:nvPr>
            <p:ph type="title" idx="4294967295"/>
          </p:nvPr>
        </p:nvSpPr>
        <p:spPr>
          <a:xfrm>
            <a:off x="1270000" y="256607"/>
            <a:ext cx="21844000" cy="1557437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GenAI: Image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21" fill="hold"/>
                                        <p:tgtEl>
                                          <p:spTgt spid="1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54205">
                <p:cTn id="7" fill="hold" display="0">
                  <p:stCondLst>
                    <p:cond delay="indefinite"/>
                  </p:stCondLst>
                </p:cTn>
                <p:tgtEl>
                  <p:spTgt spid="13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3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3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Northern Lights display over a snowy landscape" descr="Northern Lights display over a snowy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28659" y="2999978"/>
            <a:ext cx="13717250" cy="7715953"/>
          </a:xfrm>
          <a:prstGeom prst="rect">
            <a:avLst/>
          </a:prstGeom>
          <a:ln w="25400"/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pic>
        <p:nvPicPr>
          <p:cNvPr id="136" name="A5DAA62B-3442-4645-B096A9A84E07F743_source.jpg.jpeg" descr="A5DAA62B-3442-4645-B096A9A84E07F743_source.jpg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09042" y="2114550"/>
            <a:ext cx="7493001" cy="9486900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37" name="GenAI: Image"/>
          <p:cNvSpPr txBox="1"/>
          <p:nvPr>
            <p:ph type="title" idx="4294967295"/>
          </p:nvPr>
        </p:nvSpPr>
        <p:spPr>
          <a:xfrm>
            <a:off x="1270000" y="357733"/>
            <a:ext cx="21844000" cy="1450039"/>
          </a:xfrm>
          <a:prstGeom prst="rect">
            <a:avLst/>
          </a:prstGeom>
        </p:spPr>
        <p:txBody>
          <a:bodyPr anchor="b"/>
          <a:lstStyle>
            <a:lvl1pPr defTabSz="775969">
              <a:lnSpc>
                <a:spcPct val="80000"/>
              </a:lnSpc>
              <a:defRPr spc="-236" sz="7896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GenAI: Image</a:t>
            </a:r>
          </a:p>
        </p:txBody>
      </p:sp>
      <p:sp>
        <p:nvSpPr>
          <p:cNvPr id="138" name="‘Space Opera Theater’…"/>
          <p:cNvSpPr txBox="1"/>
          <p:nvPr/>
        </p:nvSpPr>
        <p:spPr>
          <a:xfrm>
            <a:off x="4281304" y="11799731"/>
            <a:ext cx="5811902" cy="1290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35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‘Space Opera Theater’</a:t>
            </a:r>
          </a:p>
          <a:p>
            <a:pPr>
              <a:defRPr sz="35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Co-created by Midjourney</a:t>
            </a:r>
          </a:p>
        </p:txBody>
      </p:sp>
      <p:sp>
        <p:nvSpPr>
          <p:cNvPr id="139" name="‘The Electrician’…"/>
          <p:cNvSpPr txBox="1"/>
          <p:nvPr/>
        </p:nvSpPr>
        <p:spPr>
          <a:xfrm>
            <a:off x="16227626" y="11799731"/>
            <a:ext cx="5255832" cy="1290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35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‘The Electrician’</a:t>
            </a:r>
          </a:p>
          <a:p>
            <a:pPr>
              <a:defRPr sz="3500">
                <a:solidFill>
                  <a:srgbClr val="D5D5D5"/>
                </a:solidFill>
                <a:latin typeface="Graphik"/>
                <a:ea typeface="Graphik"/>
                <a:cs typeface="Graphik"/>
                <a:sym typeface="Graphik"/>
              </a:defRPr>
            </a:pPr>
            <a:r>
              <a:t>Co-created by DALL-E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